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  <p:sldMasterId id="2147483799" r:id="rId2"/>
  </p:sldMasterIdLst>
  <p:notesMasterIdLst>
    <p:notesMasterId r:id="rId31"/>
  </p:notesMasterIdLst>
  <p:handoutMasterIdLst>
    <p:handoutMasterId r:id="rId32"/>
  </p:handoutMasterIdLst>
  <p:sldIdLst>
    <p:sldId id="278" r:id="rId3"/>
    <p:sldId id="325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3" r:id="rId12"/>
    <p:sldId id="334" r:id="rId13"/>
    <p:sldId id="335" r:id="rId14"/>
    <p:sldId id="336" r:id="rId15"/>
    <p:sldId id="337" r:id="rId16"/>
    <p:sldId id="338" r:id="rId17"/>
    <p:sldId id="339" r:id="rId18"/>
    <p:sldId id="340" r:id="rId19"/>
    <p:sldId id="341" r:id="rId20"/>
    <p:sldId id="344" r:id="rId21"/>
    <p:sldId id="345" r:id="rId22"/>
    <p:sldId id="346" r:id="rId23"/>
    <p:sldId id="347" r:id="rId24"/>
    <p:sldId id="348" r:id="rId25"/>
    <p:sldId id="349" r:id="rId26"/>
    <p:sldId id="350" r:id="rId27"/>
    <p:sldId id="351" r:id="rId28"/>
    <p:sldId id="352" r:id="rId29"/>
    <p:sldId id="294" r:id="rId30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2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hilson" initials="P" lastIdx="1" clrIdx="0"/>
  <p:cmAuthor id="2" name="Prachi Agrawal" initials="PA" lastIdx="2" clrIdx="1">
    <p:extLst>
      <p:ext uri="{19B8F6BF-5375-455C-9EA6-DF929625EA0E}">
        <p15:presenceInfo xmlns:p15="http://schemas.microsoft.com/office/powerpoint/2012/main" userId="Prachi Agrawal" providerId="None"/>
      </p:ext>
    </p:extLst>
  </p:cmAuthor>
  <p:cmAuthor id="3" name="itsupport" initials="i" lastIdx="1" clrIdx="2">
    <p:extLst>
      <p:ext uri="{19B8F6BF-5375-455C-9EA6-DF929625EA0E}">
        <p15:presenceInfo xmlns:p15="http://schemas.microsoft.com/office/powerpoint/2012/main" userId="itsuppor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4B92"/>
    <a:srgbClr val="4BACC6"/>
    <a:srgbClr val="F79646"/>
    <a:srgbClr val="B17ED8"/>
    <a:srgbClr val="FFFFFF"/>
    <a:srgbClr val="4F81BD"/>
    <a:srgbClr val="E9ED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38" autoAdjust="0"/>
    <p:restoredTop sz="94434" autoAdjust="0"/>
  </p:normalViewPr>
  <p:slideViewPr>
    <p:cSldViewPr snapToGrid="0">
      <p:cViewPr varScale="1">
        <p:scale>
          <a:sx n="122" d="100"/>
          <a:sy n="122" d="100"/>
        </p:scale>
        <p:origin x="534" y="96"/>
      </p:cViewPr>
      <p:guideLst>
        <p:guide orient="horz" pos="732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3709-9628-431F-87BE-999083454C41}" type="datetimeFigureOut">
              <a:rPr lang="en-IN" smtClean="0"/>
              <a:t>14-01-2017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94267-94A6-4DA2-BBFA-2942C7E59AC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157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E1610E-CA69-4419-8132-CB4BA6DBC7A0}" type="datetimeFigureOut">
              <a:rPr lang="en-IN" smtClean="0"/>
              <a:pPr/>
              <a:t>14-01-2017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E33455-0439-48A9-8026-64001E22A131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3520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E33455-0439-48A9-8026-64001E22A131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8490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C405F2D-4FB1-4774-8263-4C11ABD4F1FD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18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64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6437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EB3CAD00-D5C8-4E6E-9B8E-EF9D3CBF802A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18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64457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BC405F2D-4FB1-4774-8263-4C11ABD4F1FD}" type="slidenum">
              <a:rPr lang="en-IN" altLang="en-US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21</a:t>
            </a:fld>
            <a:endParaRPr lang="en-IN" alt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0" y="0"/>
            <a:ext cx="1588" cy="1588"/>
          </a:xfrm>
        </p:spPr>
      </p:sp>
      <p:sp>
        <p:nvSpPr>
          <p:cNvPr id="146436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0" y="0"/>
            <a:ext cx="1588" cy="1588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lIns="90000" tIns="45000" rIns="90000" bIns="45000"/>
          <a:lstStyle/>
          <a:p>
            <a:pPr eaLnBrk="1">
              <a:spcBef>
                <a:spcPct val="0"/>
              </a:spcBef>
            </a:pPr>
            <a:endParaRPr lang="en-IN" altLang="en-US" sz="2000" dirty="0" smtClean="0">
              <a:latin typeface="Arial" panose="020B0604020202020204" pitchFamily="34" charset="0"/>
            </a:endParaRPr>
          </a:p>
        </p:txBody>
      </p:sp>
      <p:sp>
        <p:nvSpPr>
          <p:cNvPr id="146437" name="Text Box 4"/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/>
          <a:p>
            <a:pPr hangingPunct="1"/>
            <a:fld id="{EB3CAD00-D5C8-4E6E-9B8E-EF9D3CBF802A}" type="slidenum">
              <a:rPr lang="en-IN" altLang="en-US">
                <a:solidFill>
                  <a:srgbClr val="262626"/>
                </a:solidFill>
                <a:latin typeface="Calibri" panose="020F0502020204030204" pitchFamily="34" charset="0"/>
              </a:rPr>
              <a:pPr hangingPunct="1"/>
              <a:t>21</a:t>
            </a:fld>
            <a:endParaRPr lang="en-IN" altLang="en-US" dirty="0">
              <a:solidFill>
                <a:srgbClr val="26262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521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jpeg"/><Relationship Id="rId14" Type="http://schemas.microsoft.com/office/2007/relationships/hdphoto" Target="../media/hdphoto2.wdp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Cours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pPr defTabSz="914400"/>
            <a:endParaRPr sz="1800" dirty="0">
              <a:solidFill>
                <a:srgbClr val="262626"/>
              </a:solidFill>
            </a:endParaRP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3360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ssignment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51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-work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200900" y="101586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921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pyrigh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10" name="Picture 2" descr="copyright stamp - stock photo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076" y="729258"/>
            <a:ext cx="4226401" cy="441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This courseware is copyright ©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2014. Any reproduction without expressed written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permission from </a:t>
            </a:r>
            <a:r>
              <a:rPr lang="en-US" sz="1400" dirty="0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edureka</a:t>
            </a: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is strictly forbidden. PMI members, credential holders, and REP’s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who Engage in unauthorized duplication of the courseware will be held duly accountable by</a:t>
            </a:r>
          </a:p>
          <a:p>
            <a:pPr>
              <a:buNone/>
            </a:pPr>
            <a:r>
              <a:rPr lang="en-US" sz="14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PMI Ethics Committee.</a:t>
            </a:r>
            <a:endParaRPr lang="en-IN" sz="1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369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ference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762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rmula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1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997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at’s within the LMS?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 userDrawn="1"/>
        </p:nvSpPr>
        <p:spPr bwMode="auto">
          <a:xfrm>
            <a:off x="533400" y="818898"/>
            <a:ext cx="8305800" cy="952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72" tIns="44986" rIns="89972" bIns="44986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 Unicode MS" panose="020B0604020202020204" pitchFamily="34" charset="-128"/>
              </a:defRPr>
            </a:lvl9pPr>
          </a:lstStyle>
          <a:p>
            <a:pPr defTabSz="449128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Your feedback is important to us, be it a compliment, a suggestion or a complaint. It helps us to make the course better!</a:t>
            </a:r>
            <a:b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IN" altLang="en-US" sz="1400" dirty="0" smtClean="0">
                <a:solidFill>
                  <a:srgbClr val="262626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Please spare few seconds to take the survey after the webinar. </a:t>
            </a:r>
          </a:p>
        </p:txBody>
      </p:sp>
    </p:spTree>
    <p:extLst>
      <p:ext uri="{BB962C8B-B14F-4D97-AF65-F5344CB8AC3E}">
        <p14:creationId xmlns:p14="http://schemas.microsoft.com/office/powerpoint/2010/main" val="61011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9625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Course Title 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71192"/>
            <a:ext cx="70104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100">
                <a:latin typeface="Castellar" panose="020A0402060406010301" pitchFamily="18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10"/>
          <p:cNvSpPr txBox="1"/>
          <p:nvPr userDrawn="1"/>
        </p:nvSpPr>
        <p:spPr>
          <a:xfrm>
            <a:off x="5080234" y="479545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prstClr val="whit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www.edureka.co/devops</a:t>
            </a:r>
          </a:p>
        </p:txBody>
      </p:sp>
    </p:spTree>
    <p:extLst>
      <p:ext uri="{BB962C8B-B14F-4D97-AF65-F5344CB8AC3E}">
        <p14:creationId xmlns:p14="http://schemas.microsoft.com/office/powerpoint/2010/main" val="100319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and Content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73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 it wor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1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 userDrawn="1"/>
        </p:nvGrpSpPr>
        <p:grpSpPr>
          <a:xfrm>
            <a:off x="548640" y="901299"/>
            <a:ext cx="7123167" cy="3938339"/>
            <a:chOff x="548640" y="901299"/>
            <a:chExt cx="7123167" cy="3938339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654175" y="901299"/>
              <a:ext cx="1049041" cy="619675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548640" y="4230902"/>
              <a:ext cx="1070903" cy="608736"/>
              <a:chOff x="5659045" y="1210738"/>
              <a:chExt cx="2153043" cy="1368288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4F81BD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41654" y="1408592"/>
                <a:ext cx="1170434" cy="1170434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rgbClr val="4F81BD">
                    <a:shade val="45000"/>
                    <a:satMod val="135000"/>
                  </a:srgb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5659045" y="1210738"/>
                <a:ext cx="1135108" cy="1196016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70120" y="2493146"/>
              <a:ext cx="733096" cy="67143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4945356" y="3327711"/>
              <a:ext cx="812518" cy="674681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783091" y="1720109"/>
              <a:ext cx="605684" cy="612025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rgbClr val="4F81BD">
                  <a:shade val="45000"/>
                  <a:satMod val="135000"/>
                </a:srgb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47" t="16179" r="16442" b="15905"/>
            <a:stretch/>
          </p:blipFill>
          <p:spPr>
            <a:xfrm>
              <a:off x="786346" y="901299"/>
              <a:ext cx="689893" cy="66074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E3E2D0"/>
                </a:clrFrom>
                <a:clrTo>
                  <a:srgbClr val="E3E2D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34" t="18267" r="28090" b="20637"/>
            <a:stretch/>
          </p:blipFill>
          <p:spPr>
            <a:xfrm>
              <a:off x="730780" y="2398027"/>
              <a:ext cx="652178" cy="815223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1" cstate="print">
              <a:duotone>
                <a:srgbClr val="4F81BD">
                  <a:shade val="45000"/>
                  <a:satMod val="135000"/>
                </a:srgbClr>
                <a:prstClr val="white"/>
              </a:duotone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7" t="18178" r="21236" b="22097"/>
            <a:stretch/>
          </p:blipFill>
          <p:spPr>
            <a:xfrm>
              <a:off x="771967" y="3404404"/>
              <a:ext cx="627931" cy="642983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5775134" y="3607174"/>
              <a:ext cx="17231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 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Verifiable Certificate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67917" y="1100089"/>
              <a:ext cx="172758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Experienced 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Instructor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570034" y="1867854"/>
              <a:ext cx="133132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Live 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Online Class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562100" y="3532277"/>
              <a:ext cx="126477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Class  Feedback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560948" y="4439648"/>
              <a:ext cx="109196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24x7 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Support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562100" y="2760639"/>
              <a:ext cx="142782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In-class Questions</a:t>
              </a:r>
              <a:endParaRPr lang="en-US" sz="1200" dirty="0">
                <a:solidFill>
                  <a:srgbClr val="262626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775134" y="1027685"/>
              <a:ext cx="175368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Class R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ecording </a:t>
              </a:r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 LMS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775134" y="1887515"/>
              <a:ext cx="189667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Module 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Wise Assessment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5775134" y="2747345"/>
              <a:ext cx="105343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Project </a:t>
              </a:r>
              <a:r>
                <a:rPr lang="en-US" sz="1200" dirty="0" smtClean="0">
                  <a:solidFill>
                    <a:srgbClr val="262626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Work</a:t>
              </a:r>
              <a:endParaRPr lang="en-US" sz="1200" dirty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 rotWithShape="1">
          <a:blip r:embed="rId13" cstate="print">
            <a:clrChange>
              <a:clrFrom>
                <a:srgbClr val="FFFDDB"/>
              </a:clrFrom>
              <a:clrTo>
                <a:srgbClr val="FFFDDB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65" t="8751" r="6446" b="10503"/>
          <a:stretch/>
        </p:blipFill>
        <p:spPr>
          <a:xfrm>
            <a:off x="4808913" y="1738584"/>
            <a:ext cx="894303" cy="60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449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urse Top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838723"/>
            <a:ext cx="3703320" cy="301752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681" y="838723"/>
            <a:ext cx="3703320" cy="3017520"/>
          </a:xfrm>
          <a:prstGeom prst="rect">
            <a:avLst/>
          </a:prstGeom>
        </p:spPr>
        <p:txBody>
          <a:bodyPr/>
          <a:lstStyle>
            <a:lvl1pPr marL="128588" indent="-128588">
              <a:defRPr lang="en-US" sz="1200" kern="1200" dirty="0" smtClean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28588" lvl="0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Edit Master text styles</a:t>
            </a:r>
          </a:p>
          <a:p>
            <a:pPr marL="128588" lvl="1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Second level</a:t>
            </a:r>
          </a:p>
          <a:p>
            <a:pPr marL="128588" lvl="2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Third level</a:t>
            </a:r>
          </a:p>
          <a:p>
            <a:pPr marL="128588" lvl="3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Fourth level</a:t>
            </a:r>
          </a:p>
          <a:p>
            <a:pPr marL="128588" lvl="4" indent="-128588" algn="just" defTabSz="914378" rtl="0" eaLnBrk="1" latinLnBrk="0" hangingPunct="1">
              <a:lnSpc>
                <a:spcPct val="150000"/>
              </a:lnSpc>
              <a:spcBef>
                <a:spcPct val="20000"/>
              </a:spcBef>
              <a:buFont typeface="Symbol" panose="05050102010706020507" pitchFamily="18" charset="2"/>
              <a:buChar char="®"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79400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jectiv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29100" y="1128714"/>
            <a:ext cx="4457700" cy="363855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40583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Main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89944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/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ea typeface="Tahoma" pitchFamily="34" charset="0"/>
                <a:cs typeface="Tahoma" pitchFamily="34" charset="0"/>
              </a:rPr>
              <a:t>LAB</a:t>
            </a:r>
          </a:p>
        </p:txBody>
      </p:sp>
      <p:pic>
        <p:nvPicPr>
          <p:cNvPr id="3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72896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ign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DFE"/>
              </a:clrFrom>
              <a:clrTo>
                <a:srgbClr val="FFFD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85" y="555627"/>
            <a:ext cx="6624736" cy="4161000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62837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rther R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  <p:sp>
        <p:nvSpPr>
          <p:cNvPr id="4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3222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-work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tretch>
            <a:fillRect/>
          </a:stretch>
        </p:blipFill>
        <p:spPr>
          <a:xfrm>
            <a:off x="2600528" y="923497"/>
            <a:ext cx="3743325" cy="3668757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45806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for next mod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5" name="Text Placeholder 6"/>
          <p:cNvSpPr>
            <a:spLocks noGrp="1"/>
          </p:cNvSpPr>
          <p:nvPr>
            <p:ph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6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089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8" t="12250" r="7770" b="10751"/>
          <a:stretch/>
        </p:blipFill>
        <p:spPr>
          <a:xfrm>
            <a:off x="2133353" y="1131590"/>
            <a:ext cx="4752528" cy="3668619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3282613" y="761226"/>
            <a:ext cx="21659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766"/>
            <a:r>
              <a:rPr lang="en-IN" sz="2500" b="1" dirty="0">
                <a:solidFill>
                  <a:srgbClr val="002060"/>
                </a:solidFill>
                <a:latin typeface="Castellar" pitchFamily="18" charset="0"/>
              </a:rPr>
              <a:t>Questions</a:t>
            </a:r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0696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urse Topic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914400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914400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 userDrawn="1"/>
        </p:nvSpPr>
        <p:spPr>
          <a:xfrm>
            <a:off x="517134" y="771550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1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Introduction to Pentaho BI Suite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 smtClean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2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Designer - Basic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3</a:t>
            </a: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Report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Designer - Advanced</a:t>
            </a: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Introduction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5 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Transformation</a:t>
            </a:r>
            <a:b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6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Data Integration - Job and More</a:t>
            </a: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Content Placeholder 2"/>
          <p:cNvSpPr>
            <a:spLocks noGrp="1"/>
          </p:cNvSpPr>
          <p:nvPr userDrawn="1"/>
        </p:nvSpPr>
        <p:spPr>
          <a:xfrm>
            <a:off x="4580404" y="771550"/>
            <a:ext cx="4106416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</a:t>
            </a: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Pentaho BA Server and User </a:t>
            </a: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Console</a:t>
            </a:r>
            <a:b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0070C0"/>
              </a:buClr>
              <a:buFont typeface="Symbol" panose="05050102010706020507" pitchFamily="18" charset="2"/>
              <a:buChar char="®"/>
            </a:pPr>
            <a:r>
              <a:rPr 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Module 8</a:t>
            </a:r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Tahoma" panose="020B0604030504040204" pitchFamily="34" charset="0"/>
              <a:buChar char="»"/>
            </a:pPr>
            <a:r>
              <a:rPr lang="en-IN" sz="12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</a:t>
            </a: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IN" sz="1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>
              <a:buFont typeface="Symbol" panose="05050102010706020507" pitchFamily="18" charset="2"/>
              <a:buChar char="®"/>
            </a:pPr>
            <a:endParaRPr lang="en-US" sz="12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533400" y="819150"/>
            <a:ext cx="830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Your feedback is important to us, be it a compliment, a suggestion or a complaint. It helps us to make the course better!</a:t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400" dirty="0" smtClean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Please spare few seconds to take the survey after the webinar.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06386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 userDrawn="1"/>
        </p:nvSpPr>
        <p:spPr>
          <a:xfrm>
            <a:off x="3997116" y="843185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solidFill>
                  <a:srgbClr val="262626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8" name="Oval Callout 7"/>
          <p:cNvSpPr/>
          <p:nvPr userDrawn="1"/>
        </p:nvSpPr>
        <p:spPr>
          <a:xfrm>
            <a:off x="3892021" y="765256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7492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rv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63804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9144001" cy="5147673"/>
          </a:xfrm>
          <a:prstGeom prst="rect">
            <a:avLst/>
          </a:prstGeom>
        </p:spPr>
      </p:pic>
      <p:pic>
        <p:nvPicPr>
          <p:cNvPr id="4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58715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95676" y="872549"/>
            <a:ext cx="70276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We would like to remind you that, </a:t>
            </a:r>
            <a:r>
              <a:rPr lang="en-IN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your </a:t>
            </a:r>
            <a:r>
              <a:rPr lang="en-IN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association with </a:t>
            </a:r>
            <a:r>
              <a:rPr lang="en-IN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edureka does </a:t>
            </a:r>
            <a:r>
              <a:rPr lang="en-IN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not </a:t>
            </a:r>
            <a:r>
              <a:rPr lang="en-IN" sz="14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stop here!</a:t>
            </a:r>
            <a:r>
              <a:rPr lang="en-IN" sz="14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 </a:t>
            </a:r>
          </a:p>
        </p:txBody>
      </p:sp>
      <p:grpSp>
        <p:nvGrpSpPr>
          <p:cNvPr id="4" name="Group 3"/>
          <p:cNvGrpSpPr/>
          <p:nvPr userDrawn="1"/>
        </p:nvGrpSpPr>
        <p:grpSpPr>
          <a:xfrm>
            <a:off x="591786" y="1878323"/>
            <a:ext cx="7981759" cy="2279444"/>
            <a:chOff x="509777" y="1339170"/>
            <a:chExt cx="7981759" cy="2279444"/>
          </a:xfrm>
        </p:grpSpPr>
        <p:sp>
          <p:nvSpPr>
            <p:cNvPr id="5" name="Rectangle 4"/>
            <p:cNvSpPr/>
            <p:nvPr/>
          </p:nvSpPr>
          <p:spPr>
            <a:xfrm>
              <a:off x="520410" y="2522649"/>
              <a:ext cx="1327441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have lifetime access to the updated courses and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contents you are registered for!</a:t>
              </a:r>
              <a:endParaRPr lang="en-IN" sz="1050" dirty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D1D2D4"/>
                </a:clrFrom>
                <a:clrTo>
                  <a:srgbClr val="D1D2D4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674147" y="1436273"/>
              <a:ext cx="1014216" cy="109700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044120" y="2509134"/>
              <a:ext cx="1360969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get life time support for all the issues you might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encounter on your registered courses</a:t>
              </a:r>
              <a:endParaRPr lang="en-IN" sz="1050" dirty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291856" y="1533459"/>
              <a:ext cx="865495" cy="923902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3665156" y="2522649"/>
              <a:ext cx="1383276" cy="7597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get free access to the webinars which are delivered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across courses</a:t>
              </a:r>
              <a:endParaRPr lang="en-IN" sz="1050" dirty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D1D2D4"/>
                </a:clrFrom>
                <a:clrTo>
                  <a:srgbClr val="D1D2D4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791083" y="1582537"/>
              <a:ext cx="1163694" cy="909092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03255" y="2533282"/>
              <a:ext cx="1569667" cy="9002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can get a discount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on every </a:t>
              </a:r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next course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like from edureka!</a:t>
              </a:r>
            </a:p>
            <a:p>
              <a:pPr algn="ctr"/>
              <a:r>
                <a:rPr lang="en-US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For more details keep checking your LMS</a:t>
              </a:r>
              <a:endParaRPr lang="en-IN" sz="1050" dirty="0">
                <a:solidFill>
                  <a:srgbClr val="262626"/>
                </a:solidFill>
                <a:cs typeface="Arial"/>
                <a:sym typeface="Arial"/>
                <a:rtl val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955732" y="2533451"/>
              <a:ext cx="1473180" cy="750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SzPct val="150000"/>
              </a:pPr>
              <a:r>
                <a:rPr lang="en-IN" sz="105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You are liable for referral benefits, if you refer anyone to </a:t>
              </a:r>
              <a:r>
                <a:rPr lang="en-IN" sz="105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edureka!</a:t>
              </a:r>
              <a:endParaRPr lang="en-IN" sz="1050" dirty="0">
                <a:solidFill>
                  <a:srgbClr val="22222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82560">
              <a:off x="6893108" y="1552543"/>
              <a:ext cx="1598428" cy="1066151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>
              <a:off x="510628" y="1339703"/>
              <a:ext cx="7828349" cy="0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V="1">
              <a:off x="509777" y="3618081"/>
              <a:ext cx="7829200" cy="533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959056" y="1339703"/>
              <a:ext cx="0" cy="2278911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596938" y="1339703"/>
              <a:ext cx="0" cy="2278911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258703" y="1339171"/>
              <a:ext cx="0" cy="2278911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899716" y="1339170"/>
              <a:ext cx="0" cy="2278911"/>
            </a:xfrm>
            <a:prstGeom prst="line">
              <a:avLst/>
            </a:prstGeom>
            <a:ln>
              <a:solidFill>
                <a:srgbClr val="0070C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Pentagon 20"/>
          <p:cNvSpPr/>
          <p:nvPr userDrawn="1"/>
        </p:nvSpPr>
        <p:spPr>
          <a:xfrm>
            <a:off x="581153" y="1346992"/>
            <a:ext cx="1286282" cy="414669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rPr>
              <a:t>Remember</a:t>
            </a:r>
            <a:endParaRPr lang="en-IN" sz="1400" dirty="0">
              <a:solidFill>
                <a:srgbClr val="262626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  <a:sym typeface="Arial"/>
              <a:rtl val="0"/>
            </a:endParaRP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1198758" y="4329886"/>
            <a:ext cx="6575573" cy="283703"/>
            <a:chOff x="137702" y="4543769"/>
            <a:chExt cx="6575573" cy="283703"/>
          </a:xfrm>
        </p:grpSpPr>
        <p:sp>
          <p:nvSpPr>
            <p:cNvPr id="23" name="Rectangle 22"/>
            <p:cNvSpPr/>
            <p:nvPr/>
          </p:nvSpPr>
          <p:spPr>
            <a:xfrm>
              <a:off x="137702" y="4543769"/>
              <a:ext cx="6505886" cy="27699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sz="1200" dirty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Please post all your reviews </a:t>
              </a:r>
              <a:r>
                <a:rPr lang="en-US" altLang="en-US" sz="1200" dirty="0" smtClean="0">
                  <a:solidFill>
                    <a:srgbClr val="222222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Arial"/>
                  <a:rtl val="0"/>
                </a:rPr>
                <a:t>here:</a:t>
              </a:r>
              <a:endParaRPr lang="en-US" altLang="en-US" sz="1200" dirty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Arial"/>
                <a:rtl val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54224" y="4550473"/>
              <a:ext cx="425905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en-US" sz="1200" dirty="0">
                  <a:solidFill>
                    <a:srgbClr val="0070C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  <a:rtl val="0"/>
                </a:rPr>
                <a:t>http://</a:t>
              </a:r>
              <a:r>
                <a:rPr lang="en-US" altLang="en-US" sz="1200" dirty="0" smtClean="0">
                  <a:solidFill>
                    <a:srgbClr val="0070C0"/>
                  </a:solidFill>
                  <a:latin typeface="Arial" panose="020B0604020202020204" pitchFamily="34" charset="0"/>
                  <a:ea typeface="Calibri" panose="020F0502020204030204" pitchFamily="34" charset="0"/>
                  <a:cs typeface="Arial" panose="020B0604020202020204" pitchFamily="34" charset="0"/>
                  <a:sym typeface="Arial"/>
                  <a:rtl val="0"/>
                </a:rPr>
                <a:t>www.quora.com/Reviews-of-Edureka-online-education</a:t>
              </a:r>
              <a:endParaRPr lang="en-US" alt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/>
                <a:sym typeface="Arial"/>
                <a:rtl val="0"/>
              </a:endParaRPr>
            </a:p>
          </p:txBody>
        </p:sp>
      </p:grp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6" cstate="email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68" y="2038575"/>
            <a:ext cx="1176813" cy="1077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6918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p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27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7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11750" y="838723"/>
            <a:ext cx="3703320" cy="55221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11750" y="1390935"/>
            <a:ext cx="3703320" cy="25336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7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42820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tional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296" y="160775"/>
            <a:ext cx="7886700" cy="51642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572001" y="1355759"/>
            <a:ext cx="3929586" cy="238222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7139" y="832639"/>
            <a:ext cx="3943350" cy="37639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0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103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b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122036" y="2574648"/>
            <a:ext cx="9322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200" b="1" dirty="0" smtClean="0">
                <a:solidFill>
                  <a:srgbClr val="0070C0"/>
                </a:solidFill>
                <a:latin typeface="+mj-lt"/>
                <a:ea typeface="Tahoma" pitchFamily="34" charset="0"/>
                <a:cs typeface="Tahoma" pitchFamily="34" charset="0"/>
              </a:rPr>
              <a:t>LAB</a:t>
            </a:r>
          </a:p>
        </p:txBody>
      </p:sp>
    </p:spTree>
    <p:extLst>
      <p:ext uri="{BB962C8B-B14F-4D97-AF65-F5344CB8AC3E}">
        <p14:creationId xmlns:p14="http://schemas.microsoft.com/office/powerpoint/2010/main" val="2345981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Q n A Template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4" name="Picture 2" descr="E:\Pradeepa N_2014\Gra_Stocke\Annie\Annie_2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03518" y="1063042"/>
            <a:ext cx="1779354" cy="38110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2356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nnie's intro only in module 1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49"/>
            <a:endParaRPr lang="en-US" sz="1800" dirty="0">
              <a:solidFill>
                <a:prstClr val="white"/>
              </a:solidFill>
            </a:endParaRPr>
          </a:p>
        </p:txBody>
      </p:sp>
      <p:pic>
        <p:nvPicPr>
          <p:cNvPr id="5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4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0"/>
          <p:cNvSpPr txBox="1"/>
          <p:nvPr userDrawn="1"/>
        </p:nvSpPr>
        <p:spPr>
          <a:xfrm>
            <a:off x="34925" y="4795842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49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49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39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" name="Group 4"/>
          <p:cNvGrpSpPr>
            <a:grpSpLocks/>
          </p:cNvGrpSpPr>
          <p:nvPr userDrawn="1"/>
        </p:nvGrpSpPr>
        <p:grpSpPr bwMode="auto">
          <a:xfrm>
            <a:off x="722072" y="2258041"/>
            <a:ext cx="2601913" cy="2371712"/>
            <a:chOff x="684209" y="1762202"/>
            <a:chExt cx="2804581" cy="2175717"/>
          </a:xfrm>
        </p:grpSpPr>
        <p:sp>
          <p:nvSpPr>
            <p:cNvPr id="11" name="object 4"/>
            <p:cNvSpPr>
              <a:spLocks/>
            </p:cNvSpPr>
            <p:nvPr/>
          </p:nvSpPr>
          <p:spPr bwMode="auto">
            <a:xfrm>
              <a:off x="684209" y="1849496"/>
              <a:ext cx="2804581" cy="1965606"/>
            </a:xfrm>
            <a:custGeom>
              <a:avLst/>
              <a:gdLst>
                <a:gd name="T0" fmla="*/ 1259027 w 2804581"/>
                <a:gd name="T1" fmla="*/ 5527 h 1965606"/>
                <a:gd name="T2" fmla="*/ 1051882 w 2804581"/>
                <a:gd name="T3" fmla="*/ 31015 h 1965606"/>
                <a:gd name="T4" fmla="*/ 856487 w 2804581"/>
                <a:gd name="T5" fmla="*/ 77538 h 1965606"/>
                <a:gd name="T6" fmla="*/ 675790 w 2804581"/>
                <a:gd name="T7" fmla="*/ 141719 h 1965606"/>
                <a:gd name="T8" fmla="*/ 509771 w 2804581"/>
                <a:gd name="T9" fmla="*/ 224785 h 1965606"/>
                <a:gd name="T10" fmla="*/ 364346 w 2804581"/>
                <a:gd name="T11" fmla="*/ 322284 h 1965606"/>
                <a:gd name="T12" fmla="*/ 239453 w 2804581"/>
                <a:gd name="T13" fmla="*/ 432988 h 1965606"/>
                <a:gd name="T14" fmla="*/ 138095 w 2804581"/>
                <a:gd name="T15" fmla="*/ 555899 h 1965606"/>
                <a:gd name="T16" fmla="*/ 63172 w 2804581"/>
                <a:gd name="T17" fmla="*/ 689895 h 1965606"/>
                <a:gd name="T18" fmla="*/ 16159 w 2804581"/>
                <a:gd name="T19" fmla="*/ 832751 h 1965606"/>
                <a:gd name="T20" fmla="*/ 0 w 2804581"/>
                <a:gd name="T21" fmla="*/ 982239 h 1965606"/>
                <a:gd name="T22" fmla="*/ 16159 w 2804581"/>
                <a:gd name="T23" fmla="*/ 1131743 h 1965606"/>
                <a:gd name="T24" fmla="*/ 63172 w 2804581"/>
                <a:gd name="T25" fmla="*/ 1274599 h 1965606"/>
                <a:gd name="T26" fmla="*/ 138095 w 2804581"/>
                <a:gd name="T27" fmla="*/ 1408595 h 1965606"/>
                <a:gd name="T28" fmla="*/ 239453 w 2804581"/>
                <a:gd name="T29" fmla="*/ 1532611 h 1965606"/>
                <a:gd name="T30" fmla="*/ 364346 w 2804581"/>
                <a:gd name="T31" fmla="*/ 1643361 h 1965606"/>
                <a:gd name="T32" fmla="*/ 509771 w 2804581"/>
                <a:gd name="T33" fmla="*/ 1740799 h 1965606"/>
                <a:gd name="T34" fmla="*/ 675790 w 2804581"/>
                <a:gd name="T35" fmla="*/ 1823865 h 1965606"/>
                <a:gd name="T36" fmla="*/ 856487 w 2804581"/>
                <a:gd name="T37" fmla="*/ 1888092 h 1965606"/>
                <a:gd name="T38" fmla="*/ 1051882 w 2804581"/>
                <a:gd name="T39" fmla="*/ 1934600 h 1965606"/>
                <a:gd name="T40" fmla="*/ 1259027 w 2804581"/>
                <a:gd name="T41" fmla="*/ 1960069 h 1965606"/>
                <a:gd name="T42" fmla="*/ 1474975 w 2804581"/>
                <a:gd name="T43" fmla="*/ 1964499 h 1965606"/>
                <a:gd name="T44" fmla="*/ 1685068 w 2804581"/>
                <a:gd name="T45" fmla="*/ 1945673 h 1965606"/>
                <a:gd name="T46" fmla="*/ 1884864 w 2804581"/>
                <a:gd name="T47" fmla="*/ 1905811 h 1965606"/>
                <a:gd name="T48" fmla="*/ 2071518 w 2804581"/>
                <a:gd name="T49" fmla="*/ 1847112 h 1965606"/>
                <a:gd name="T50" fmla="*/ 2294651 w 2804581"/>
                <a:gd name="T51" fmla="*/ 1740799 h 1965606"/>
                <a:gd name="T52" fmla="*/ 2440199 w 2804581"/>
                <a:gd name="T53" fmla="*/ 1643361 h 1965606"/>
                <a:gd name="T54" fmla="*/ 2565072 w 2804581"/>
                <a:gd name="T55" fmla="*/ 1532611 h 1965606"/>
                <a:gd name="T56" fmla="*/ 2666403 w 2804581"/>
                <a:gd name="T57" fmla="*/ 1408595 h 1965606"/>
                <a:gd name="T58" fmla="*/ 2741326 w 2804581"/>
                <a:gd name="T59" fmla="*/ 1274599 h 1965606"/>
                <a:gd name="T60" fmla="*/ 2788409 w 2804581"/>
                <a:gd name="T61" fmla="*/ 1131743 h 1965606"/>
                <a:gd name="T62" fmla="*/ 2804581 w 2804581"/>
                <a:gd name="T63" fmla="*/ 982239 h 1965606"/>
                <a:gd name="T64" fmla="*/ 2788409 w 2804581"/>
                <a:gd name="T65" fmla="*/ 832751 h 1965606"/>
                <a:gd name="T66" fmla="*/ 2741326 w 2804581"/>
                <a:gd name="T67" fmla="*/ 689895 h 1965606"/>
                <a:gd name="T68" fmla="*/ 2666403 w 2804581"/>
                <a:gd name="T69" fmla="*/ 555899 h 1965606"/>
                <a:gd name="T70" fmla="*/ 2565072 w 2804581"/>
                <a:gd name="T71" fmla="*/ 432988 h 1965606"/>
                <a:gd name="T72" fmla="*/ 2440199 w 2804581"/>
                <a:gd name="T73" fmla="*/ 322285 h 1965606"/>
                <a:gd name="T74" fmla="*/ 2294651 w 2804581"/>
                <a:gd name="T75" fmla="*/ 224785 h 1965606"/>
                <a:gd name="T76" fmla="*/ 2130269 w 2804581"/>
                <a:gd name="T77" fmla="*/ 141719 h 1965606"/>
                <a:gd name="T78" fmla="*/ 1948037 w 2804581"/>
                <a:gd name="T79" fmla="*/ 77538 h 1965606"/>
                <a:gd name="T80" fmla="*/ 1752642 w 2804581"/>
                <a:gd name="T81" fmla="*/ 31015 h 1965606"/>
                <a:gd name="T82" fmla="*/ 1546971 w 2804581"/>
                <a:gd name="T83" fmla="*/ 5527 h 1965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4581" h="1965606">
                  <a:moveTo>
                    <a:pt x="1402999" y="0"/>
                  </a:moveTo>
                  <a:lnTo>
                    <a:pt x="1331003" y="1074"/>
                  </a:lnTo>
                  <a:lnTo>
                    <a:pt x="1259027" y="5527"/>
                  </a:lnTo>
                  <a:lnTo>
                    <a:pt x="1188505" y="11055"/>
                  </a:lnTo>
                  <a:lnTo>
                    <a:pt x="1119457" y="19960"/>
                  </a:lnTo>
                  <a:lnTo>
                    <a:pt x="1051882" y="31015"/>
                  </a:lnTo>
                  <a:lnTo>
                    <a:pt x="985761" y="44220"/>
                  </a:lnTo>
                  <a:lnTo>
                    <a:pt x="919660" y="59727"/>
                  </a:lnTo>
                  <a:lnTo>
                    <a:pt x="856487" y="77538"/>
                  </a:lnTo>
                  <a:lnTo>
                    <a:pt x="794788" y="96270"/>
                  </a:lnTo>
                  <a:lnTo>
                    <a:pt x="734542" y="118534"/>
                  </a:lnTo>
                  <a:lnTo>
                    <a:pt x="675790" y="141719"/>
                  </a:lnTo>
                  <a:lnTo>
                    <a:pt x="618492" y="167207"/>
                  </a:lnTo>
                  <a:lnTo>
                    <a:pt x="562668" y="194844"/>
                  </a:lnTo>
                  <a:lnTo>
                    <a:pt x="509771" y="224785"/>
                  </a:lnTo>
                  <a:lnTo>
                    <a:pt x="459822" y="254726"/>
                  </a:lnTo>
                  <a:lnTo>
                    <a:pt x="411347" y="287891"/>
                  </a:lnTo>
                  <a:lnTo>
                    <a:pt x="364346" y="322284"/>
                  </a:lnTo>
                  <a:lnTo>
                    <a:pt x="320272" y="357753"/>
                  </a:lnTo>
                  <a:lnTo>
                    <a:pt x="279126" y="394296"/>
                  </a:lnTo>
                  <a:lnTo>
                    <a:pt x="239453" y="432988"/>
                  </a:lnTo>
                  <a:lnTo>
                    <a:pt x="202736" y="472909"/>
                  </a:lnTo>
                  <a:lnTo>
                    <a:pt x="168947" y="513751"/>
                  </a:lnTo>
                  <a:lnTo>
                    <a:pt x="138095" y="555899"/>
                  </a:lnTo>
                  <a:lnTo>
                    <a:pt x="110183" y="600196"/>
                  </a:lnTo>
                  <a:lnTo>
                    <a:pt x="85207" y="644493"/>
                  </a:lnTo>
                  <a:lnTo>
                    <a:pt x="63172" y="689895"/>
                  </a:lnTo>
                  <a:lnTo>
                    <a:pt x="44072" y="736403"/>
                  </a:lnTo>
                  <a:lnTo>
                    <a:pt x="27913" y="784016"/>
                  </a:lnTo>
                  <a:lnTo>
                    <a:pt x="16159" y="832751"/>
                  </a:lnTo>
                  <a:lnTo>
                    <a:pt x="7345" y="881470"/>
                  </a:lnTo>
                  <a:lnTo>
                    <a:pt x="1469" y="931309"/>
                  </a:lnTo>
                  <a:lnTo>
                    <a:pt x="0" y="982239"/>
                  </a:lnTo>
                  <a:lnTo>
                    <a:pt x="1469" y="1033185"/>
                  </a:lnTo>
                  <a:lnTo>
                    <a:pt x="7345" y="1083024"/>
                  </a:lnTo>
                  <a:lnTo>
                    <a:pt x="16159" y="1131743"/>
                  </a:lnTo>
                  <a:lnTo>
                    <a:pt x="27913" y="1180462"/>
                  </a:lnTo>
                  <a:lnTo>
                    <a:pt x="44072" y="1228091"/>
                  </a:lnTo>
                  <a:lnTo>
                    <a:pt x="63172" y="1274599"/>
                  </a:lnTo>
                  <a:lnTo>
                    <a:pt x="85207" y="1321107"/>
                  </a:lnTo>
                  <a:lnTo>
                    <a:pt x="110183" y="1365404"/>
                  </a:lnTo>
                  <a:lnTo>
                    <a:pt x="138095" y="1408595"/>
                  </a:lnTo>
                  <a:lnTo>
                    <a:pt x="168947" y="1451771"/>
                  </a:lnTo>
                  <a:lnTo>
                    <a:pt x="202736" y="1492752"/>
                  </a:lnTo>
                  <a:lnTo>
                    <a:pt x="239453" y="1532611"/>
                  </a:lnTo>
                  <a:lnTo>
                    <a:pt x="279126" y="1571381"/>
                  </a:lnTo>
                  <a:lnTo>
                    <a:pt x="320272" y="1607924"/>
                  </a:lnTo>
                  <a:lnTo>
                    <a:pt x="364346" y="1643361"/>
                  </a:lnTo>
                  <a:lnTo>
                    <a:pt x="411347" y="1677678"/>
                  </a:lnTo>
                  <a:lnTo>
                    <a:pt x="459822" y="1710904"/>
                  </a:lnTo>
                  <a:lnTo>
                    <a:pt x="509771" y="1740799"/>
                  </a:lnTo>
                  <a:lnTo>
                    <a:pt x="562668" y="1770709"/>
                  </a:lnTo>
                  <a:lnTo>
                    <a:pt x="618492" y="1797287"/>
                  </a:lnTo>
                  <a:lnTo>
                    <a:pt x="675790" y="1823865"/>
                  </a:lnTo>
                  <a:lnTo>
                    <a:pt x="734542" y="1847112"/>
                  </a:lnTo>
                  <a:lnTo>
                    <a:pt x="794788" y="1869268"/>
                  </a:lnTo>
                  <a:lnTo>
                    <a:pt x="856487" y="1888092"/>
                  </a:lnTo>
                  <a:lnTo>
                    <a:pt x="919660" y="1905811"/>
                  </a:lnTo>
                  <a:lnTo>
                    <a:pt x="985761" y="1921311"/>
                  </a:lnTo>
                  <a:lnTo>
                    <a:pt x="1051882" y="1934600"/>
                  </a:lnTo>
                  <a:lnTo>
                    <a:pt x="1119457" y="1945673"/>
                  </a:lnTo>
                  <a:lnTo>
                    <a:pt x="1188505" y="1954533"/>
                  </a:lnTo>
                  <a:lnTo>
                    <a:pt x="1259027" y="1960069"/>
                  </a:lnTo>
                  <a:lnTo>
                    <a:pt x="1331003" y="1964499"/>
                  </a:lnTo>
                  <a:lnTo>
                    <a:pt x="1402999" y="1965606"/>
                  </a:lnTo>
                  <a:lnTo>
                    <a:pt x="1474975" y="1964499"/>
                  </a:lnTo>
                  <a:lnTo>
                    <a:pt x="1546971" y="1960069"/>
                  </a:lnTo>
                  <a:lnTo>
                    <a:pt x="1616020" y="1954533"/>
                  </a:lnTo>
                  <a:lnTo>
                    <a:pt x="1685068" y="1945673"/>
                  </a:lnTo>
                  <a:lnTo>
                    <a:pt x="1752642" y="1934600"/>
                  </a:lnTo>
                  <a:lnTo>
                    <a:pt x="1820217" y="1921311"/>
                  </a:lnTo>
                  <a:lnTo>
                    <a:pt x="1884864" y="1905811"/>
                  </a:lnTo>
                  <a:lnTo>
                    <a:pt x="1948037" y="1888092"/>
                  </a:lnTo>
                  <a:lnTo>
                    <a:pt x="2011190" y="1869268"/>
                  </a:lnTo>
                  <a:lnTo>
                    <a:pt x="2071518" y="1847112"/>
                  </a:lnTo>
                  <a:lnTo>
                    <a:pt x="2130269" y="1823865"/>
                  </a:lnTo>
                  <a:lnTo>
                    <a:pt x="2241836" y="1770709"/>
                  </a:lnTo>
                  <a:lnTo>
                    <a:pt x="2294651" y="1740799"/>
                  </a:lnTo>
                  <a:lnTo>
                    <a:pt x="2344600" y="1710904"/>
                  </a:lnTo>
                  <a:lnTo>
                    <a:pt x="2394549" y="1677678"/>
                  </a:lnTo>
                  <a:lnTo>
                    <a:pt x="2440199" y="1643361"/>
                  </a:lnTo>
                  <a:lnTo>
                    <a:pt x="2484212" y="1607924"/>
                  </a:lnTo>
                  <a:lnTo>
                    <a:pt x="2526791" y="1571381"/>
                  </a:lnTo>
                  <a:lnTo>
                    <a:pt x="2565072" y="1532611"/>
                  </a:lnTo>
                  <a:lnTo>
                    <a:pt x="2601715" y="1492752"/>
                  </a:lnTo>
                  <a:lnTo>
                    <a:pt x="2635492" y="1451771"/>
                  </a:lnTo>
                  <a:lnTo>
                    <a:pt x="2666403" y="1408595"/>
                  </a:lnTo>
                  <a:lnTo>
                    <a:pt x="2694243" y="1365404"/>
                  </a:lnTo>
                  <a:lnTo>
                    <a:pt x="2719218" y="1321107"/>
                  </a:lnTo>
                  <a:lnTo>
                    <a:pt x="2741326" y="1274599"/>
                  </a:lnTo>
                  <a:lnTo>
                    <a:pt x="2760364" y="1228091"/>
                  </a:lnTo>
                  <a:lnTo>
                    <a:pt x="2776536" y="1180462"/>
                  </a:lnTo>
                  <a:lnTo>
                    <a:pt x="2788409" y="1131743"/>
                  </a:lnTo>
                  <a:lnTo>
                    <a:pt x="2797212" y="1083024"/>
                  </a:lnTo>
                  <a:lnTo>
                    <a:pt x="2802944" y="1033185"/>
                  </a:lnTo>
                  <a:lnTo>
                    <a:pt x="2804581" y="982239"/>
                  </a:lnTo>
                  <a:lnTo>
                    <a:pt x="2802944" y="931309"/>
                  </a:lnTo>
                  <a:lnTo>
                    <a:pt x="2797212" y="881470"/>
                  </a:lnTo>
                  <a:lnTo>
                    <a:pt x="2788409" y="832751"/>
                  </a:lnTo>
                  <a:lnTo>
                    <a:pt x="2776536" y="784016"/>
                  </a:lnTo>
                  <a:lnTo>
                    <a:pt x="2760364" y="736403"/>
                  </a:lnTo>
                  <a:lnTo>
                    <a:pt x="2741326" y="689895"/>
                  </a:lnTo>
                  <a:lnTo>
                    <a:pt x="2719218" y="644493"/>
                  </a:lnTo>
                  <a:lnTo>
                    <a:pt x="2694243" y="600196"/>
                  </a:lnTo>
                  <a:lnTo>
                    <a:pt x="2666403" y="555899"/>
                  </a:lnTo>
                  <a:lnTo>
                    <a:pt x="2635492" y="513752"/>
                  </a:lnTo>
                  <a:lnTo>
                    <a:pt x="2601715" y="472909"/>
                  </a:lnTo>
                  <a:lnTo>
                    <a:pt x="2565072" y="432988"/>
                  </a:lnTo>
                  <a:lnTo>
                    <a:pt x="2526791" y="394296"/>
                  </a:lnTo>
                  <a:lnTo>
                    <a:pt x="2484212" y="357753"/>
                  </a:lnTo>
                  <a:lnTo>
                    <a:pt x="2440199" y="322285"/>
                  </a:lnTo>
                  <a:lnTo>
                    <a:pt x="2394549" y="287891"/>
                  </a:lnTo>
                  <a:lnTo>
                    <a:pt x="2344600" y="254726"/>
                  </a:lnTo>
                  <a:lnTo>
                    <a:pt x="2294651" y="224785"/>
                  </a:lnTo>
                  <a:lnTo>
                    <a:pt x="2241836" y="194845"/>
                  </a:lnTo>
                  <a:lnTo>
                    <a:pt x="2185950" y="167207"/>
                  </a:lnTo>
                  <a:lnTo>
                    <a:pt x="2130269" y="141719"/>
                  </a:lnTo>
                  <a:lnTo>
                    <a:pt x="2071518" y="118534"/>
                  </a:lnTo>
                  <a:lnTo>
                    <a:pt x="2011190" y="96270"/>
                  </a:lnTo>
                  <a:lnTo>
                    <a:pt x="1948037" y="77538"/>
                  </a:lnTo>
                  <a:lnTo>
                    <a:pt x="1884864" y="59727"/>
                  </a:lnTo>
                  <a:lnTo>
                    <a:pt x="1820217" y="44220"/>
                  </a:lnTo>
                  <a:lnTo>
                    <a:pt x="1752642" y="31015"/>
                  </a:lnTo>
                  <a:lnTo>
                    <a:pt x="1685068" y="19960"/>
                  </a:lnTo>
                  <a:lnTo>
                    <a:pt x="1616020" y="11055"/>
                  </a:lnTo>
                  <a:lnTo>
                    <a:pt x="1546971" y="5527"/>
                  </a:lnTo>
                  <a:lnTo>
                    <a:pt x="1474975" y="1074"/>
                  </a:lnTo>
                  <a:lnTo>
                    <a:pt x="1402999" y="0"/>
                  </a:lnTo>
                  <a:close/>
                </a:path>
              </a:pathLst>
            </a:custGeom>
            <a:solidFill>
              <a:srgbClr val="F7F8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defTabSz="685783"/>
              <a:endParaRPr lang="en-IN" sz="1800" dirty="0">
                <a:solidFill>
                  <a:srgbClr val="262626"/>
                </a:solidFill>
              </a:endParaRPr>
            </a:p>
          </p:txBody>
        </p:sp>
        <p:sp>
          <p:nvSpPr>
            <p:cNvPr id="13" name="object 5"/>
            <p:cNvSpPr>
              <a:spLocks noChangeArrowheads="1"/>
            </p:cNvSpPr>
            <p:nvPr/>
          </p:nvSpPr>
          <p:spPr bwMode="auto">
            <a:xfrm>
              <a:off x="943438" y="1762202"/>
              <a:ext cx="2033679" cy="2175717"/>
            </a:xfrm>
            <a:prstGeom prst="rect">
              <a:avLst/>
            </a:prstGeom>
            <a:blipFill dpi="0" rotWithShape="1">
              <a:blip r:embed="rId4" cstate="print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defTabSz="685783"/>
              <a:endParaRPr lang="en-US" sz="1800" dirty="0">
                <a:solidFill>
                  <a:srgbClr val="262626"/>
                </a:solidFill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3434408" y="1064248"/>
            <a:ext cx="2091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Hello There!!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My name is Annie. </a:t>
            </a:r>
            <a:b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I love quizzes and</a:t>
            </a:r>
          </a:p>
          <a:p>
            <a:pPr algn="ctr"/>
            <a:r>
              <a:rPr lang="en-IN" sz="1200" dirty="0">
                <a:latin typeface="Tahoma" pitchFamily="34" charset="0"/>
                <a:ea typeface="Tahoma" pitchFamily="34" charset="0"/>
                <a:cs typeface="Tahoma" pitchFamily="34" charset="0"/>
              </a:rPr>
              <a:t>puzzles and I am here to make you guys think and answer my questions.</a:t>
            </a:r>
          </a:p>
        </p:txBody>
      </p:sp>
      <p:sp>
        <p:nvSpPr>
          <p:cNvPr id="14" name="Oval Callout 13"/>
          <p:cNvSpPr/>
          <p:nvPr userDrawn="1"/>
        </p:nvSpPr>
        <p:spPr>
          <a:xfrm>
            <a:off x="3329313" y="986319"/>
            <a:ext cx="2301413" cy="1520575"/>
          </a:xfrm>
          <a:prstGeom prst="wedgeEllipseCallout">
            <a:avLst>
              <a:gd name="adj1" fmla="val -66422"/>
              <a:gd name="adj2" fmla="val 52921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8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Hands - on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166" y="1425362"/>
            <a:ext cx="4911175" cy="2790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36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rther Reading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 userDrawn="1"/>
        </p:nvSpPr>
        <p:spPr>
          <a:xfrm>
            <a:off x="7725051" y="4795838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1200" dirty="0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Course </a:t>
            </a:r>
            <a:r>
              <a:rPr lang="en-US" sz="1200" dirty="0" err="1" smtClean="0">
                <a:solidFill>
                  <a:srgbClr val="0070C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Url</a:t>
            </a:r>
            <a:endParaRPr lang="en-IN" sz="1200" dirty="0">
              <a:solidFill>
                <a:srgbClr val="0070C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1" r="3827" b="9027"/>
          <a:stretch/>
        </p:blipFill>
        <p:spPr>
          <a:xfrm>
            <a:off x="4680992" y="1265981"/>
            <a:ext cx="3744416" cy="301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6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or the next class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240D5ECE-8B49-45CD-BE81-EF81920D1969}" type="slidenum">
              <a:rPr lang="en-US" smtClean="0">
                <a:solidFill>
                  <a:srgbClr val="262626">
                    <a:lumMod val="85000"/>
                    <a:lumOff val="15000"/>
                  </a:srgbClr>
                </a:solidFill>
              </a:rPr>
              <a:pPr/>
              <a:t>‹#›</a:t>
            </a:fld>
            <a:endParaRPr lang="en-US" dirty="0">
              <a:solidFill>
                <a:srgbClr val="262626">
                  <a:lumMod val="85000"/>
                  <a:lumOff val="15000"/>
                </a:srgbClr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598501"/>
            <a:ext cx="466344" cy="8229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83"/>
            <a:endParaRPr lang="en-US" sz="1800">
              <a:solidFill>
                <a:prstClr val="white"/>
              </a:solidFill>
            </a:endParaRPr>
          </a:p>
        </p:txBody>
      </p:sp>
      <p:pic>
        <p:nvPicPr>
          <p:cNvPr id="11" name="Picture 7" descr="edureka logol.jp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534"/>
          <a:stretch>
            <a:fillRect/>
          </a:stretch>
        </p:blipFill>
        <p:spPr bwMode="auto">
          <a:xfrm>
            <a:off x="7315200" y="209552"/>
            <a:ext cx="1714500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4F81BD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325" y="698983"/>
            <a:ext cx="5424375" cy="4068281"/>
          </a:xfrm>
          <a:prstGeom prst="rect">
            <a:avLst/>
          </a:prstGeom>
        </p:spPr>
      </p:pic>
      <p:sp>
        <p:nvSpPr>
          <p:cNvPr id="9" name="TextBox 10"/>
          <p:cNvSpPr txBox="1"/>
          <p:nvPr userDrawn="1"/>
        </p:nvSpPr>
        <p:spPr>
          <a:xfrm>
            <a:off x="34925" y="4795840"/>
            <a:ext cx="1441450" cy="276999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685783"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defTabSz="685783"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42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</a:defRPr>
            </a:lvl1pPr>
          </a:lstStyle>
          <a:p>
            <a:pPr defTabSz="685766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766"/>
            <a:fld id="{240D5ECE-8B49-45CD-BE81-EF81920D1969}" type="slidenum">
              <a:rPr lang="en-US" smtClean="0">
                <a:solidFill>
                  <a:srgbClr val="262626">
                    <a:tint val="75000"/>
                  </a:srgbClr>
                </a:solidFill>
              </a:rPr>
              <a:pPr defTabSz="685766"/>
              <a:t>‹#›</a:t>
            </a:fld>
            <a:endParaRPr lang="en-US" dirty="0">
              <a:solidFill>
                <a:srgbClr val="262626">
                  <a:tint val="75000"/>
                </a:srgb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6675898" y="4795838"/>
            <a:ext cx="23003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http://www.edureka.co/devops</a:t>
            </a:r>
            <a:endParaRPr lang="en-IN" sz="1200" u="sng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883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73" r:id="rId2"/>
    <p:sldLayoutId id="2147483777" r:id="rId3"/>
    <p:sldLayoutId id="2147483775" r:id="rId4"/>
    <p:sldLayoutId id="2147483774" r:id="rId5"/>
    <p:sldLayoutId id="2147483784" r:id="rId6"/>
    <p:sldLayoutId id="2147483747" r:id="rId7"/>
    <p:sldLayoutId id="2147483776" r:id="rId8"/>
    <p:sldLayoutId id="2147483748" r:id="rId9"/>
    <p:sldLayoutId id="2147483749" r:id="rId10"/>
    <p:sldLayoutId id="2147483750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98" r:id="rId17"/>
    <p:sldLayoutId id="2147483797" r:id="rId18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333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75" indent="-342875" algn="l" defTabSz="914333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95" indent="-285729" algn="l" defTabSz="914333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5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2" algn="l" defTabSz="914333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6" indent="-228582" algn="l" defTabSz="914333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1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09" indent="-228582" algn="l" defTabSz="91433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/>
          <p:nvPr userDrawn="1"/>
        </p:nvSpPr>
        <p:spPr>
          <a:xfrm>
            <a:off x="34925" y="4795838"/>
            <a:ext cx="1441450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IN" sz="1200" b="1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Slide</a:t>
            </a: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fld id="{616AAFF0-0E81-4129-9957-916924B3B8FB}" type="slidenum">
              <a:rPr lang="en-IN" sz="120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>
                <a:defRPr/>
              </a:pPr>
              <a:t>‹#›</a:t>
            </a:fld>
            <a:endParaRPr lang="en-IN" sz="1200" dirty="0">
              <a:solidFill>
                <a:srgbClr val="0070C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10"/>
          <p:cNvSpPr txBox="1"/>
          <p:nvPr userDrawn="1"/>
        </p:nvSpPr>
        <p:spPr>
          <a:xfrm>
            <a:off x="5080234" y="4795451"/>
            <a:ext cx="390846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IN" sz="1200" dirty="0" smtClean="0">
                <a:solidFill>
                  <a:srgbClr val="0070C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www.edureka.co/devops</a:t>
            </a:r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>
          <a:xfrm>
            <a:off x="477296" y="90432"/>
            <a:ext cx="7886700" cy="6478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868136"/>
            <a:ext cx="7886700" cy="392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99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  <p:sldLayoutId id="2147483801" r:id="rId2"/>
    <p:sldLayoutId id="2147483802" r:id="rId3"/>
    <p:sldLayoutId id="2147483803" r:id="rId4"/>
    <p:sldLayoutId id="2147483804" r:id="rId5"/>
    <p:sldLayoutId id="2147483805" r:id="rId6"/>
    <p:sldLayoutId id="2147483806" r:id="rId7"/>
    <p:sldLayoutId id="2147483807" r:id="rId8"/>
    <p:sldLayoutId id="2147483808" r:id="rId9"/>
    <p:sldLayoutId id="2147483809" r:id="rId10"/>
    <p:sldLayoutId id="2147483810" r:id="rId11"/>
    <p:sldLayoutId id="2147483811" r:id="rId12"/>
    <p:sldLayoutId id="2147483812" r:id="rId13"/>
    <p:sldLayoutId id="2147483813" r:id="rId14"/>
    <p:sldLayoutId id="2147483814" r:id="rId15"/>
    <p:sldLayoutId id="2147483815" r:id="rId16"/>
    <p:sldLayoutId id="2147483816" r:id="rId17"/>
    <p:sldLayoutId id="2147483817" r:id="rId18"/>
  </p:sldLayoutIdLst>
  <p:txStyles>
    <p:titleStyle>
      <a:lvl1pPr algn="l" defTabSz="914378" rtl="0" eaLnBrk="1" latinLnBrk="0" hangingPunct="1">
        <a:spcBef>
          <a:spcPct val="0"/>
        </a:spcBef>
        <a:buNone/>
        <a:defRPr lang="en-US" sz="2600" b="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just" defTabSz="914378" rtl="0" eaLnBrk="1" latinLnBrk="0" hangingPunct="1">
        <a:lnSpc>
          <a:spcPct val="150000"/>
        </a:lnSpc>
        <a:spcBef>
          <a:spcPct val="20000"/>
        </a:spcBef>
        <a:buFont typeface="Symbol" panose="05050102010706020507" pitchFamily="18" charset="2"/>
        <a:buChar char="®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585776" indent="-128588" algn="just" defTabSz="914378" rtl="0" eaLnBrk="1" latinLnBrk="0" hangingPunct="1">
        <a:lnSpc>
          <a:spcPct val="150000"/>
        </a:lnSpc>
        <a:spcBef>
          <a:spcPct val="20000"/>
        </a:spcBef>
        <a:buFont typeface="Tahoma" panose="020B0604030504040204" pitchFamily="34" charset="0"/>
        <a:buChar char="»"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2pPr>
      <a:lvl3pPr marL="914378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3pPr>
      <a:lvl4pPr marL="1371566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lang="en-US" sz="1200" kern="1200" dirty="0" smtClean="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4pPr>
      <a:lvl5pPr marL="1828754" indent="0" algn="just" defTabSz="914378" rtl="0" eaLnBrk="1" latinLnBrk="0" hangingPunct="1">
        <a:lnSpc>
          <a:spcPct val="150000"/>
        </a:lnSpc>
        <a:spcBef>
          <a:spcPct val="20000"/>
        </a:spcBef>
        <a:buFontTx/>
        <a:buNone/>
        <a:defRPr sz="1200" kern="1200">
          <a:solidFill>
            <a:schemeClr val="tx1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40">
          <p15:clr>
            <a:srgbClr val="F26B43"/>
          </p15:clr>
        </p15:guide>
        <p15:guide id="2" pos="2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1143" y="3182948"/>
            <a:ext cx="8747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IN" sz="2000" b="1" dirty="0" smtClean="0">
                <a:latin typeface="Castellar" panose="020A0402060406010301" pitchFamily="18" charset="0"/>
                <a:ea typeface="Tahoma" panose="020B0604030504040204" pitchFamily="34" charset="0"/>
                <a:cs typeface="Tahoma" panose="020B0604030504040204" pitchFamily="34" charset="0"/>
              </a:rPr>
              <a:t>Docker Basics</a:t>
            </a:r>
            <a:endParaRPr lang="en-IN" sz="2000" b="1" dirty="0">
              <a:latin typeface="Castellar" panose="020A0402060406010301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020" y="1137450"/>
            <a:ext cx="3554786" cy="194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21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- A Devops ally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2" y="976312"/>
            <a:ext cx="7112105" cy="333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0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Can Use Docker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95362"/>
            <a:ext cx="7953375" cy="337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5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is Docker Used In Devops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909637"/>
            <a:ext cx="759142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Engine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890587"/>
            <a:ext cx="76295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5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Images &amp; Containers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052512"/>
            <a:ext cx="77819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Registry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1062037"/>
            <a:ext cx="782955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9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Architecture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900112"/>
            <a:ext cx="72771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11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Docker Commands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923925"/>
            <a:ext cx="76485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3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746" y="137372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Docker Hello world Demo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4427" y="2279362"/>
            <a:ext cx="286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Hands-On</a:t>
            </a:r>
            <a:endParaRPr lang="en-US" sz="32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81019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Images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904875"/>
            <a:ext cx="721995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Topics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56" y="990866"/>
            <a:ext cx="8138712" cy="367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Docker File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46" y="1157287"/>
            <a:ext cx="6601492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560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746" y="137372"/>
            <a:ext cx="463550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66"/>
            <a:r>
              <a:rPr lang="en-IN" sz="2600" dirty="0" smtClean="0">
                <a:solidFill>
                  <a:srgbClr val="262626"/>
                </a:solidFill>
                <a:latin typeface="+mj-lt"/>
              </a:rPr>
              <a:t>Docker Build</a:t>
            </a:r>
            <a:endParaRPr lang="en-IN" sz="2600" dirty="0">
              <a:solidFill>
                <a:srgbClr val="262626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4427" y="2279362"/>
            <a:ext cx="2869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70C0"/>
                </a:solidFill>
                <a:latin typeface="+mj-lt"/>
              </a:rPr>
              <a:t>Hands-On</a:t>
            </a:r>
            <a:endParaRPr lang="en-US" sz="3200" b="1" dirty="0">
              <a:solidFill>
                <a:srgbClr val="0070C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508009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 /Stop Container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166812"/>
            <a:ext cx="69437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11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Containers / Images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7" y="1273323"/>
            <a:ext cx="7280483" cy="24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7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Deleting Containers / Images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7" y="1273323"/>
            <a:ext cx="7280483" cy="2465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1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Terminology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25" y="1157287"/>
            <a:ext cx="79057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2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Summary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579597"/>
              </p:ext>
            </p:extLst>
          </p:nvPr>
        </p:nvGraphicFramePr>
        <p:xfrm>
          <a:off x="1136327" y="677203"/>
          <a:ext cx="6096000" cy="434848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 Creation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 Management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Container Management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Information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commit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search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info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build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images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push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kill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rmi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ps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history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exec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attach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649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296" y="1366648"/>
            <a:ext cx="6732954" cy="239860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2915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33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Virtualization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13" y="1033462"/>
            <a:ext cx="7845039" cy="38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5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Containerization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68" y="1081087"/>
            <a:ext cx="7723707" cy="32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14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43" y="971550"/>
            <a:ext cx="7729582" cy="344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65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 vs. Docker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522" y="942975"/>
            <a:ext cx="5204388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Resource/Memory Utilization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84" y="976409"/>
            <a:ext cx="661035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643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&amp; Deployment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476038" y="861302"/>
            <a:ext cx="4373810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67" y="938079"/>
            <a:ext cx="705882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69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in VMs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846032" y="861302"/>
            <a:ext cx="4003815" cy="380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EEECE1">
                  <a:lumMod val="10000"/>
                </a:srgbClr>
              </a:buClr>
              <a:buNone/>
            </a:pP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IN" sz="1200" dirty="0" smtClean="0">
                <a:solidFill>
                  <a:srgbClr val="262626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1200" dirty="0">
              <a:solidFill>
                <a:srgbClr val="00B0F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33" y="800099"/>
            <a:ext cx="7238287" cy="379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4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rain4ce_course_template">
  <a:themeElements>
    <a:clrScheme name="Fresh">
      <a:dk1>
        <a:srgbClr val="262626"/>
      </a:dk1>
      <a:lt1>
        <a:sysClr val="window" lastClr="FFFFFF"/>
      </a:lt1>
      <a:dk2>
        <a:srgbClr val="595959"/>
      </a:dk2>
      <a:lt2>
        <a:srgbClr val="EEECE1"/>
      </a:lt2>
      <a:accent1>
        <a:srgbClr val="F4891E"/>
      </a:accent1>
      <a:accent2>
        <a:srgbClr val="7BCF27"/>
      </a:accent2>
      <a:accent3>
        <a:srgbClr val="9BBB59"/>
      </a:accent3>
      <a:accent4>
        <a:srgbClr val="00B0F0"/>
      </a:accent4>
      <a:accent5>
        <a:srgbClr val="4BACC6"/>
      </a:accent5>
      <a:accent6>
        <a:srgbClr val="F79646"/>
      </a:accent6>
      <a:hlink>
        <a:srgbClr val="00B0F0"/>
      </a:hlink>
      <a:folHlink>
        <a:srgbClr val="F4891E"/>
      </a:folHlink>
    </a:clrScheme>
    <a:fontScheme name="Custom 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dureka Template" id="{4B2A7BF5-2676-4444-9390-AE28EE91F96E}" vid="{601290CD-97EB-4FA8-887A-979860B41C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10129</TotalTime>
  <Words>107</Words>
  <Application>Microsoft Office PowerPoint</Application>
  <PresentationFormat>On-screen Show (16:9)</PresentationFormat>
  <Paragraphs>79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Calibri</vt:lpstr>
      <vt:lpstr>Castellar</vt:lpstr>
      <vt:lpstr>Symbol</vt:lpstr>
      <vt:lpstr>Tahoma</vt:lpstr>
      <vt:lpstr>Times New Roman</vt:lpstr>
      <vt:lpstr>3_Brain4ce_course_template</vt:lpstr>
      <vt:lpstr>Brain4ce_course_template</vt:lpstr>
      <vt:lpstr>PowerPoint Presentation</vt:lpstr>
      <vt:lpstr>Course Topics</vt:lpstr>
      <vt:lpstr>Virtualization</vt:lpstr>
      <vt:lpstr>Containerization</vt:lpstr>
      <vt:lpstr>Docker</vt:lpstr>
      <vt:lpstr>VM vs. Docker</vt:lpstr>
      <vt:lpstr>Resource/Memory Utilization</vt:lpstr>
      <vt:lpstr>Building &amp; Deployment</vt:lpstr>
      <vt:lpstr>Integration in VMs</vt:lpstr>
      <vt:lpstr>Docker - A Devops ally</vt:lpstr>
      <vt:lpstr>Who Can Use Docker</vt:lpstr>
      <vt:lpstr>How is Docker Used In Devops</vt:lpstr>
      <vt:lpstr>Docker Engine</vt:lpstr>
      <vt:lpstr>Docker Images &amp; Containers</vt:lpstr>
      <vt:lpstr>Docker Registry</vt:lpstr>
      <vt:lpstr>Docker Architecture</vt:lpstr>
      <vt:lpstr>Basic Docker Commands</vt:lpstr>
      <vt:lpstr>PowerPoint Presentation</vt:lpstr>
      <vt:lpstr>Building Images</vt:lpstr>
      <vt:lpstr>Creating Docker File</vt:lpstr>
      <vt:lpstr>PowerPoint Presentation</vt:lpstr>
      <vt:lpstr>Start /Stop Container</vt:lpstr>
      <vt:lpstr>Deleting Containers / Images</vt:lpstr>
      <vt:lpstr>Deleting Containers / Images</vt:lpstr>
      <vt:lpstr>Docker Terminology</vt:lpstr>
      <vt:lpstr>Session Summary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Copyright</dc:title>
  <dc:creator>Puja</dc:creator>
  <cp:lastModifiedBy>Mahesh Kharwadkar</cp:lastModifiedBy>
  <cp:revision>1020</cp:revision>
  <dcterms:created xsi:type="dcterms:W3CDTF">2014-05-07T12:47:59Z</dcterms:created>
  <dcterms:modified xsi:type="dcterms:W3CDTF">2017-01-15T08:58:50Z</dcterms:modified>
</cp:coreProperties>
</file>